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031E6-57F3-4C3D-AF76-EB7C0E41771D}" v="2" dt="2019-09-20T06:19:0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DOUE Mariette" userId="4b43e512-d799-4f3a-90a4-dd1ee0363a63" providerId="ADAL" clId="{AB6031E6-57F3-4C3D-AF76-EB7C0E41771D}"/>
    <pc:docChg chg="custSel modMainMaster">
      <pc:chgData name="LADOUE Mariette" userId="4b43e512-d799-4f3a-90a4-dd1ee0363a63" providerId="ADAL" clId="{AB6031E6-57F3-4C3D-AF76-EB7C0E41771D}" dt="2019-09-20T06:19:07.285" v="1"/>
      <pc:docMkLst>
        <pc:docMk/>
      </pc:docMkLst>
      <pc:sldMasterChg chg="delSp">
        <pc:chgData name="LADOUE Mariette" userId="4b43e512-d799-4f3a-90a4-dd1ee0363a63" providerId="ADAL" clId="{AB6031E6-57F3-4C3D-AF76-EB7C0E41771D}" dt="2019-09-20T06:19:07.285" v="1"/>
        <pc:sldMasterMkLst>
          <pc:docMk/>
          <pc:sldMasterMk cId="597794237" sldId="2147483648"/>
        </pc:sldMasterMkLst>
        <pc:spChg chg="del">
          <ac:chgData name="LADOUE Mariette" userId="4b43e512-d799-4f3a-90a4-dd1ee0363a63" providerId="ADAL" clId="{AB6031E6-57F3-4C3D-AF76-EB7C0E41771D}" dt="2019-09-20T06:19:07.285" v="1"/>
          <ac:spMkLst>
            <pc:docMk/>
            <pc:sldMasterMk cId="597794237" sldId="2147483648"/>
            <ac:spMk id="7" creationId="{E6E772B2-2E86-4129-BFF7-CECF76354597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7023FF-06E6-49C7-B648-29BFB0BA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9CCFA01-C543-4DE0-9044-90DADD590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3877830-3848-49E6-BE38-DABE55BE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92FF6EC-1A35-45D7-A861-5B45406E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CC93A1A-A6FD-4C30-AA29-4F098248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46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5C4F45-BE25-4E14-9C6A-22E83EB5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E77C649-18BF-4389-B331-2766952C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5F743AE-8E84-489F-8A1B-BC722F2B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C5671EE-1CB8-418A-B498-ED817168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F75901-3AC4-4AB0-B1D9-CA1F4B30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22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1539F14-3728-4102-8637-2E606A16A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50EE50B-183B-4D98-A2A2-4D024CF3E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580C0B8-AFAA-409D-B70B-EB85C00D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3A4631B-4FB1-424A-A762-C72253EF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9082595-F188-41D7-83F9-174E254E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31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685B21-383F-422A-B7CE-EF6655BB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8BFA57A-245A-475D-89A2-A4CF6D532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2C27E2C-8A65-4986-8E30-07220AB4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8C7F5C4-E68C-4601-B88D-250490F5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5AFBDFE-33DC-46EA-81D6-63866F5A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9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44B143-FF93-4762-965D-8461987D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09817D0-7E20-4101-9BBD-82119DEF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EC9408-B353-44CE-884B-7501169F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159337-2838-423B-949D-0FA92D91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04F6DC9-0E36-40FD-B18A-BC3B2740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45FCF8-0C21-4A4C-9BD6-20042D9F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ABEFA01-2171-4ECD-A465-84E73814D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1C2F7C3-C91C-4777-9441-B02BCCEF9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C0F0C0D-8EE7-4942-9F68-8E737211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610F868-9BD4-40D2-B3FC-E3D831764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82F37AE-E44D-4331-8699-39DC2429D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C2EE7C-6A86-4178-BBF4-97D83EA8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E59A708-B927-4825-882F-34E1FBBA7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646F1AF-D73A-4B9E-8CBB-74A16486A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173D4A0-7DD4-4469-BB83-BC4742D43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F8E5F3C-060A-4085-9B06-2B435DFAF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AA5C2FC-0B35-4C2D-9F95-6EBEA569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42FD2B5-9F36-4059-BBCE-3901591A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BE08A57-5C8D-43A2-86D4-D4D81F9D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99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53FD1D-41DD-4D63-8A8E-F3F4DC8C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738FB70-9204-4E83-B992-C4489E62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2BA518E-0A8E-47CD-AE88-FE6CFD8E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587B7C9-330F-4729-B171-337E6D14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06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C57DC5C-CC13-4131-8D06-79256D81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0982D77-6C95-4966-B41E-E7F74A09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D0ACB93-547F-4538-A6E9-24050146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35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CE0E05-E524-412F-A2B8-BAE09961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AC2AA5-6CEC-488D-BD5B-CB791DED6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5AFDDB3-362C-4BC8-9F07-4455AAE6B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17143AF-CDAF-4ABD-9A45-4FD70C62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ADE0C4C-4E04-410A-B9D9-ED30FFD5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C350D9B-EEC4-45DB-A9E6-1E52BECF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1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D143F70-F152-46D9-BA1C-8E82BF5B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06BA457-DD49-4BD7-BA31-598325C87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BF6D722-0F73-4B31-90A4-8AA8D98CE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531F9F7-3549-4C26-A443-237F13EE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D70A7F4-3490-4126-AAF9-0E1FEA71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918ACB3-F342-41D4-B9A1-DFED1ECA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5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783BF39-EFD8-4C08-A6EF-A7AAAB5DF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95BFA7D-97C2-4530-A420-CCA1D251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4DE9A33-0676-4B97-969A-3A60AF8B7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398A-05B7-48D4-8C28-1802B78C6BA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DE44FBE-0B35-4F7C-AF64-6994496B7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2D6CE6-278D-4A79-A96C-2236B0C19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4659-C757-4F44-B363-7FFB5B273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9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cpechampsmoutonelementair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78DA413-61BE-4F0C-AC8B-99D5726CCAE6}"/>
              </a:ext>
            </a:extLst>
          </p:cNvPr>
          <p:cNvSpPr txBox="1"/>
          <p:nvPr/>
        </p:nvSpPr>
        <p:spPr>
          <a:xfrm>
            <a:off x="1319038" y="282102"/>
            <a:ext cx="95539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Envie de rejoindre une équipe de représentants de parents d’élèves? Envie d’apporter vos idées?</a:t>
            </a:r>
          </a:p>
          <a:p>
            <a:pPr algn="ctr"/>
            <a:r>
              <a:rPr lang="fr-FR" sz="3600" dirty="0"/>
              <a:t>Des questions sur notre rôle?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Contactez-nous avant le 30 septembre!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>
                <a:hlinkClick r:id="rId2"/>
              </a:rPr>
              <a:t>fcpechampsmoutonelementaire@gmail.com</a:t>
            </a:r>
            <a:endParaRPr lang="fr-FR" sz="3600" dirty="0"/>
          </a:p>
          <a:p>
            <a:pPr algn="ctr"/>
            <a:r>
              <a:rPr lang="fr-FR" sz="3600" dirty="0"/>
              <a:t>Votre contact à l’école : Julie LE CLEACH CAMIER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F276FB4-9E97-4998-B582-9DFF83C0B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22" y="4666845"/>
            <a:ext cx="2191155" cy="219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885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7E52EC6903F45A03C932FD6AF0C81" ma:contentTypeVersion="11" ma:contentTypeDescription="Create a new document." ma:contentTypeScope="" ma:versionID="34347b5c848590bba352669544974044">
  <xsd:schema xmlns:xsd="http://www.w3.org/2001/XMLSchema" xmlns:xs="http://www.w3.org/2001/XMLSchema" xmlns:p="http://schemas.microsoft.com/office/2006/metadata/properties" xmlns:ns3="4fba2590-a54b-4c9e-8435-2dd2013a2bfb" xmlns:ns4="38c22322-42a5-4463-8586-88aa16960d45" targetNamespace="http://schemas.microsoft.com/office/2006/metadata/properties" ma:root="true" ma:fieldsID="247892e02f0bfdd03243eab3b5e8cd04" ns3:_="" ns4:_="">
    <xsd:import namespace="4fba2590-a54b-4c9e-8435-2dd2013a2bfb"/>
    <xsd:import namespace="38c22322-42a5-4463-8586-88aa16960d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a2590-a54b-4c9e-8435-2dd2013a2b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22322-42a5-4463-8586-88aa16960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A37837-57F0-455C-A3AD-B4844B8F38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ba2590-a54b-4c9e-8435-2dd2013a2bfb"/>
    <ds:schemaRef ds:uri="38c22322-42a5-4463-8586-88aa16960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A678FB-09CC-42F5-93C4-57CBF5DB6A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961F0F-51B5-494F-864E-14AC1EDF04B5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4fba2590-a54b-4c9e-8435-2dd2013a2bfb"/>
    <ds:schemaRef ds:uri="http://schemas.microsoft.com/office/infopath/2007/PartnerControls"/>
    <ds:schemaRef ds:uri="38c22322-42a5-4463-8586-88aa16960d4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LADOUE Mariette</dc:creator>
  <cp:lastModifiedBy>Anne BRESNU</cp:lastModifiedBy>
  <cp:revision>2</cp:revision>
  <dcterms:created xsi:type="dcterms:W3CDTF">2019-09-19T08:27:30Z</dcterms:created>
  <dcterms:modified xsi:type="dcterms:W3CDTF">2019-09-25T11:36:47Z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0x0101004207E52EC6903F45A03C932FD6AF0C81</vt:lpwstr>
  </property>
  <property fmtid="{D5CDD505-2E9C-101B-9397-08002B2CF9AE}" pid="3" name="MSIP_Label_7f30fc12-c89a-4829-a476-5bf9e2086332_Enabled">
    <vt:lpwstr>true</vt:lpwstr>
  </property>
  <property fmtid="{D5CDD505-2E9C-101B-9397-08002B2CF9AE}" pid="4" name="MSIP_Label_7f30fc12-c89a-4829-a476-5bf9e2086332_SetDate">
    <vt:lpwstr>2019-09-20T06:19:07Z</vt:lpwstr>
  </property>
  <property fmtid="{D5CDD505-2E9C-101B-9397-08002B2CF9AE}" pid="5" name="MSIP_Label_7f30fc12-c89a-4829-a476-5bf9e2086332_Method">
    <vt:lpwstr>Privileged</vt:lpwstr>
  </property>
  <property fmtid="{D5CDD505-2E9C-101B-9397-08002B2CF9AE}" pid="6" name="MSIP_Label_7f30fc12-c89a-4829-a476-5bf9e2086332_Name">
    <vt:lpwstr>Not protected (Anyone)_0</vt:lpwstr>
  </property>
  <property fmtid="{D5CDD505-2E9C-101B-9397-08002B2CF9AE}" pid="7" name="MSIP_Label_7f30fc12-c89a-4829-a476-5bf9e2086332_SiteId">
    <vt:lpwstr>d6b0bbee-7cd9-4d60-bce6-4a67b543e2ae</vt:lpwstr>
  </property>
  <property fmtid="{D5CDD505-2E9C-101B-9397-08002B2CF9AE}" pid="8" name="MSIP_Label_7f30fc12-c89a-4829-a476-5bf9e2086332_ActionId">
    <vt:lpwstr>99626d0e-72d7-4445-bc4c-00001acf2d7a</vt:lpwstr>
  </property>
  <property fmtid="{D5CDD505-2E9C-101B-9397-08002B2CF9AE}" pid="9" name="MSIP_Label_7f30fc12-c89a-4829-a476-5bf9e2086332_ContentBits">
    <vt:lpwstr>0</vt:lpwstr>
  </property>
</Properties>
</file>