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46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52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51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75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56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65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09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6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87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0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20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70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26A2-B523-44F9-9650-09509E0A6CBE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A7A1-47A7-43C7-9B6F-3E686BD73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33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eep.chatou@gmail.com" TargetMode="External"/><Relationship Id="rId5" Type="http://schemas.openxmlformats.org/officeDocument/2006/relationships/hyperlink" Target="http://www.peepchatou.com/" TargetMode="External"/><Relationship Id="rId4" Type="http://schemas.openxmlformats.org/officeDocument/2006/relationships/hyperlink" Target="mailto:marielauredagu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_peep-de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506" y="444290"/>
            <a:ext cx="2016224" cy="51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208261"/>
            <a:ext cx="1224136" cy="98849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144975" y="533229"/>
            <a:ext cx="4424242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cs typeface="Arial" pitchFamily="34" charset="0"/>
              </a:rPr>
              <a:t>PEEP Ecole Elémentaire Champs Mouton</a:t>
            </a:r>
            <a:endParaRPr lang="fr-FR" sz="1600" b="1" dirty="0"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1340768"/>
            <a:ext cx="8694210" cy="545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 smtClean="0">
                <a:cs typeface="Arial" pitchFamily="34" charset="0"/>
              </a:rPr>
              <a:t>Qui sommes-nous ?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cs typeface="Arial" pitchFamily="34" charset="0"/>
              </a:rPr>
              <a:t>Nous sommes des parents, comme vous, qui ont des enfants scolarisés à l’Ecole Elémentaire Champs Mouton.</a:t>
            </a:r>
          </a:p>
          <a:p>
            <a:pPr marL="171450" indent="-171450">
              <a:buFont typeface="Wingdings" pitchFamily="2" charset="2"/>
              <a:buChar char="ü"/>
            </a:pPr>
            <a:endParaRPr lang="fr-FR" sz="1200" b="1" dirty="0">
              <a:cs typeface="Arial" pitchFamily="34" charset="0"/>
            </a:endParaRPr>
          </a:p>
          <a:p>
            <a:pPr algn="ctr"/>
            <a:r>
              <a:rPr lang="fr-FR" sz="1200" b="1" dirty="0" smtClean="0">
                <a:cs typeface="Arial" pitchFamily="34" charset="0"/>
              </a:rPr>
              <a:t>Être représentant de parents d’élèves, c’est participer au plus près à la vie de notre Ecole et accompagner l’éducation de nos enfants. </a:t>
            </a:r>
          </a:p>
          <a:p>
            <a:pPr algn="ctr"/>
            <a:r>
              <a:rPr lang="fr-FR" sz="1200" b="1" dirty="0" smtClean="0">
                <a:cs typeface="Arial" pitchFamily="34" charset="0"/>
              </a:rPr>
              <a:t>Plus concrètement, c’est…</a:t>
            </a:r>
          </a:p>
          <a:p>
            <a:pPr algn="ctr"/>
            <a:endParaRPr lang="fr-FR" sz="1200" b="1" dirty="0" smtClean="0">
              <a:cs typeface="Arial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200" b="1" dirty="0" smtClean="0">
                <a:cs typeface="Arial" pitchFamily="34" charset="0"/>
              </a:rPr>
              <a:t>Participer aux réunions du Conseil d’Ecole :</a:t>
            </a:r>
          </a:p>
          <a:p>
            <a:r>
              <a:rPr lang="fr-FR" sz="1200" dirty="0" smtClean="0">
                <a:cs typeface="Arial" pitchFamily="34" charset="0"/>
              </a:rPr>
              <a:t>Le Conseil d’Ecole est composé par l’équipe enseignante, un ou plusieurs représentant s de la Mairie et les représentants de parents d’élèves. Il se réunit 3 fois durant l’année scolaire. </a:t>
            </a:r>
          </a:p>
          <a:p>
            <a:pPr marL="171450" lvl="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200" b="1" dirty="0" smtClean="0">
                <a:cs typeface="Arial" pitchFamily="34" charset="0"/>
              </a:rPr>
              <a:t>Être un relais d’information pour les autres parents, être à leur écoute et un médiateur si besoin.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200" b="1" dirty="0" smtClean="0">
                <a:cs typeface="Arial" pitchFamily="34" charset="0"/>
              </a:rPr>
              <a:t>Représenter l’Ecole auprès des instances.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200" b="1" dirty="0" smtClean="0">
                <a:cs typeface="Arial" pitchFamily="34" charset="0"/>
              </a:rPr>
              <a:t>Organiser des évènements festifs qui renforceront le lien social.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200" b="1" dirty="0" smtClean="0">
                <a:cs typeface="Arial" pitchFamily="34" charset="0"/>
              </a:rPr>
              <a:t>Travailler en partenariat avec les autres associations de parents d’élèves.</a:t>
            </a:r>
            <a:endParaRPr lang="fr-FR" sz="1200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fr-FR" sz="1200" b="1" dirty="0"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200" b="1" dirty="0" smtClean="0">
                <a:cs typeface="Arial" pitchFamily="34" charset="0"/>
              </a:rPr>
              <a:t>Nous sommes une équipe de parents à l’écoute de vos idées et propositions,</a:t>
            </a:r>
          </a:p>
          <a:p>
            <a:pPr algn="ctr">
              <a:lnSpc>
                <a:spcPct val="150000"/>
              </a:lnSpc>
            </a:pPr>
            <a:r>
              <a:rPr lang="fr-FR" sz="1200" b="1" dirty="0" smtClean="0">
                <a:cs typeface="Arial" pitchFamily="34" charset="0"/>
              </a:rPr>
              <a:t>N’hésitez pas à venir nous rejoindre</a:t>
            </a:r>
          </a:p>
          <a:p>
            <a:pPr algn="ctr">
              <a:lnSpc>
                <a:spcPct val="150000"/>
              </a:lnSpc>
            </a:pPr>
            <a:r>
              <a:rPr lang="fr-FR" sz="1200" b="1" dirty="0" smtClean="0">
                <a:cs typeface="Arial" pitchFamily="34" charset="0"/>
              </a:rPr>
              <a:t>Pour nous contacter : </a:t>
            </a:r>
            <a:r>
              <a:rPr lang="fr-FR" sz="1200" b="1" dirty="0" smtClean="0">
                <a:cs typeface="Arial" pitchFamily="34" charset="0"/>
                <a:hlinkClick r:id="rId4"/>
              </a:rPr>
              <a:t>marielauredague@gmail.com</a:t>
            </a:r>
            <a:r>
              <a:rPr lang="fr-FR" sz="1200" b="1" dirty="0" smtClean="0">
                <a:cs typeface="Arial" pitchFamily="34" charset="0"/>
              </a:rPr>
              <a:t> – 06 86 45 68 03</a:t>
            </a:r>
          </a:p>
          <a:p>
            <a:pPr algn="ctr">
              <a:lnSpc>
                <a:spcPct val="150000"/>
              </a:lnSpc>
            </a:pPr>
            <a:endParaRPr lang="fr-FR" sz="1050" b="1" dirty="0" smtClean="0">
              <a:cs typeface="Arial" pitchFamily="34" charset="0"/>
            </a:endParaRPr>
          </a:p>
          <a:p>
            <a:pPr algn="ctr"/>
            <a:r>
              <a:rPr lang="fr-FR" sz="1050" b="1" dirty="0"/>
              <a:t>La PEEP Chatou, c’est</a:t>
            </a:r>
            <a:r>
              <a:rPr lang="fr-FR" sz="1050" dirty="0"/>
              <a:t> :</a:t>
            </a:r>
          </a:p>
          <a:p>
            <a:pPr algn="ctr"/>
            <a:r>
              <a:rPr lang="fr-FR" sz="1050" dirty="0"/>
              <a:t>Une association de parents d’élèves autonome. </a:t>
            </a:r>
            <a:endParaRPr lang="fr-FR" sz="1050" dirty="0" smtClean="0"/>
          </a:p>
          <a:p>
            <a:pPr algn="ctr"/>
            <a:r>
              <a:rPr lang="fr-FR" sz="1050" dirty="0" smtClean="0"/>
              <a:t>Porte-parole </a:t>
            </a:r>
            <a:r>
              <a:rPr lang="fr-FR" sz="1050" dirty="0"/>
              <a:t>de toutes les familles pour défendre les intérêts de vos enfants et vous informer sur la vie de l’école</a:t>
            </a:r>
            <a:r>
              <a:rPr lang="fr-FR" sz="1050" dirty="0" smtClean="0"/>
              <a:t>.</a:t>
            </a:r>
          </a:p>
          <a:p>
            <a:pPr algn="ctr"/>
            <a:r>
              <a:rPr lang="fr-FR" sz="1050" dirty="0" smtClean="0">
                <a:hlinkClick r:id="rId5"/>
              </a:rPr>
              <a:t>www.peepchatou.com</a:t>
            </a:r>
            <a:endParaRPr lang="fr-FR" sz="1050" dirty="0" smtClean="0"/>
          </a:p>
          <a:p>
            <a:pPr algn="ctr"/>
            <a:r>
              <a:rPr lang="fr-FR" sz="1050" u="sng" dirty="0">
                <a:hlinkClick r:id="rId6"/>
              </a:rPr>
              <a:t>peep.chatou@gmail.com</a:t>
            </a:r>
            <a:endParaRPr lang="fr-FR" sz="1050" b="1" dirty="0" smtClean="0">
              <a:cs typeface="Arial" pitchFamily="34" charset="0"/>
            </a:endParaRPr>
          </a:p>
          <a:p>
            <a:endParaRPr lang="fr-FR" sz="105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65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209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Anne BRESNU</cp:lastModifiedBy>
  <cp:revision>16</cp:revision>
  <cp:lastPrinted>2019-09-23T20:51:34Z</cp:lastPrinted>
  <dcterms:created xsi:type="dcterms:W3CDTF">2019-09-23T18:46:10Z</dcterms:created>
  <dcterms:modified xsi:type="dcterms:W3CDTF">2019-09-25T07:26:07Z</dcterms:modified>
</cp:coreProperties>
</file>